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F883-6DB6-482D-AA5B-A6A88C5733DF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CE0D-D204-44C3-BA29-489582298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195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F883-6DB6-482D-AA5B-A6A88C5733DF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CE0D-D204-44C3-BA29-489582298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38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F883-6DB6-482D-AA5B-A6A88C5733DF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CE0D-D204-44C3-BA29-489582298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634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F883-6DB6-482D-AA5B-A6A88C5733DF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CE0D-D204-44C3-BA29-489582298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3758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F883-6DB6-482D-AA5B-A6A88C5733DF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CE0D-D204-44C3-BA29-489582298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9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F883-6DB6-482D-AA5B-A6A88C5733DF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CE0D-D204-44C3-BA29-489582298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748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F883-6DB6-482D-AA5B-A6A88C5733DF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CE0D-D204-44C3-BA29-489582298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850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F883-6DB6-482D-AA5B-A6A88C5733DF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CE0D-D204-44C3-BA29-489582298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326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F883-6DB6-482D-AA5B-A6A88C5733DF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CE0D-D204-44C3-BA29-489582298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947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F883-6DB6-482D-AA5B-A6A88C5733DF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CE0D-D204-44C3-BA29-489582298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237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F883-6DB6-482D-AA5B-A6A88C5733DF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2CE0D-D204-44C3-BA29-489582298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3393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F883-6DB6-482D-AA5B-A6A88C5733DF}" type="datetimeFigureOut">
              <a:rPr lang="zh-TW" altLang="en-US" smtClean="0"/>
              <a:t>2017/9/13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2CE0D-D204-44C3-BA29-489582298E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551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2"/>
          <p:cNvGraphicFramePr>
            <a:graphicFrameLocks/>
          </p:cNvGraphicFramePr>
          <p:nvPr/>
        </p:nvGraphicFramePr>
        <p:xfrm>
          <a:off x="250825" y="-79375"/>
          <a:ext cx="8569325" cy="66563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0611"/>
                <a:gridCol w="5788714"/>
              </a:tblGrid>
              <a:tr h="340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</a:rPr>
                        <a:t>時間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>
                          <a:effectLst/>
                        </a:rPr>
                        <a:t>項目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/>
                </a:tc>
              </a:tr>
              <a:tr h="54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7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20</a:t>
                      </a:r>
                      <a:endParaRPr lang="zh-TW" altLang="en-US" sz="1600" kern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7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30~8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30</a:t>
                      </a:r>
                      <a:endParaRPr lang="zh-TW" altLang="en-US" sz="1600" kern="0" dirty="0" smtClean="0">
                        <a:effectLst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早值老師門口幼生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幼兒抵園（幼生於圖書室閱讀、教師分享、教保研討）</a:t>
                      </a:r>
                      <a:endParaRPr lang="zh-TW" altLang="en-US" sz="1600" kern="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3" marR="68583" marT="0" marB="0"/>
                </a:tc>
              </a:tr>
              <a:tr h="549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8:30~9:00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晨間活動、晨操律動、品格教育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3" marR="68583" marT="0" marB="0"/>
                </a:tc>
              </a:tr>
              <a:tr h="3419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9:00~9:20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點心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3" marR="68583" marT="0" marB="0"/>
                </a:tc>
              </a:tr>
              <a:tr h="1728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9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20~10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00  </a:t>
                      </a:r>
                      <a:endParaRPr lang="zh-TW" altLang="en-US" sz="1600" kern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10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00~10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30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10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30~11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11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00~11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30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10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30~12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30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11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30</a:t>
                      </a:r>
                      <a:r>
                        <a:rPr lang="zh-TW" altLang="en-US" sz="1600" kern="0" dirty="0" smtClean="0">
                          <a:effectLst/>
                        </a:rPr>
                        <a:t>～</a:t>
                      </a:r>
                      <a:r>
                        <a:rPr lang="en-US" altLang="zh-TW" sz="1600" kern="0" dirty="0" smtClean="0">
                          <a:effectLst/>
                        </a:rPr>
                        <a:t>12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10</a:t>
                      </a: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團體活動（主題課程探索）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戶外自由遊戲（由幼兒自行選擇，戶外活動 ）出汗性大肌肉活動，時間為</a:t>
                      </a:r>
                      <a:r>
                        <a:rPr lang="en-US" alt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</a:t>
                      </a: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分活動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（星期三則本土語言教學為大學習區混齡教學）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團體分享活動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上午班幼兒離園返家</a:t>
                      </a:r>
                      <a:endParaRPr lang="en-US" altLang="zh-TW" sz="1600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午餐時間</a:t>
                      </a:r>
                    </a:p>
                  </a:txBody>
                  <a:tcPr marL="68583" marR="68583" marT="0" marB="0"/>
                </a:tc>
              </a:tr>
              <a:tr h="360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12:00~12:40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午餐時間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3" marR="68583" marT="0" marB="0"/>
                </a:tc>
              </a:tr>
              <a:tr h="288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12:40~14:10</a:t>
                      </a:r>
                      <a:endParaRPr lang="zh-TW" sz="16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/>
                        </a:rPr>
                        <a:t>靜息、午睡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3" marR="68583" marT="0" marB="0"/>
                </a:tc>
              </a:tr>
              <a:tr h="731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14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10~14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30     </a:t>
                      </a:r>
                      <a:endParaRPr lang="zh-TW" altLang="en-US" sz="1600" kern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14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30~15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00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15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00~15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50</a:t>
                      </a:r>
                      <a:endParaRPr lang="zh-TW" altLang="en-US" sz="1600" kern="0" dirty="0">
                        <a:effectLst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戶外自由遊戲（由幼兒自行選擇，戶外活動 ）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點心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團體綜合課程活動 （故事、音樂遊戲、語文、美勞、數的遊戲）</a:t>
                      </a:r>
                      <a:endParaRPr lang="zh-TW" altLang="en-US" sz="1600" kern="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3" marR="68583" marT="0" marB="0"/>
                </a:tc>
              </a:tr>
              <a:tr h="17679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15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50~16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00     </a:t>
                      </a:r>
                      <a:endParaRPr lang="zh-TW" altLang="en-US" sz="1600" kern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16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00~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16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30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16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30     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kern="0" dirty="0" smtClean="0">
                          <a:effectLst/>
                        </a:rPr>
                        <a:t>16</a:t>
                      </a:r>
                      <a:r>
                        <a:rPr lang="zh-TW" altLang="en-US" sz="1600" kern="0" dirty="0" smtClean="0">
                          <a:effectLst/>
                        </a:rPr>
                        <a:t>：</a:t>
                      </a:r>
                      <a:r>
                        <a:rPr lang="en-US" altLang="zh-TW" sz="1600" kern="0" dirty="0" smtClean="0">
                          <a:effectLst/>
                        </a:rPr>
                        <a:t>40</a:t>
                      </a:r>
                      <a:endParaRPr lang="zh-TW" altLang="en-US" sz="1600" kern="0" dirty="0" smtClean="0">
                        <a:effectLst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幫小朋友收拾、整理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放學幼兒離園返家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午值老師到門口接棒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各班帶至圖書室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交給午值老師</a:t>
                      </a:r>
                      <a:endParaRPr lang="en-US" altLang="zh-TW" sz="1600" kern="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kern="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奧福音樂、體能、本土語言教學為全園團體活動進行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800" kern="0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每月最後星期三與祖父母慶生同樂會</a:t>
                      </a:r>
                    </a:p>
                  </a:txBody>
                  <a:tcPr marL="68583" marR="6858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450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寬螢幕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2017-09-13T01:56:22Z</dcterms:created>
  <dcterms:modified xsi:type="dcterms:W3CDTF">2017-09-13T01:57:05Z</dcterms:modified>
</cp:coreProperties>
</file>